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58" r:id="rId5"/>
    <p:sldId id="264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-57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6314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92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110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2490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6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987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1497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1053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717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869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403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49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99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2957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401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722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740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FC1C7B9-DD2B-4FAD-A205-F4B25B2A53CE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FD8BD76-BFB3-4583-9ADB-D1529AA6F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99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3369942"/>
          </a:xfrm>
        </p:spPr>
        <p:txBody>
          <a:bodyPr/>
          <a:lstStyle/>
          <a:p>
            <a:r>
              <a:rPr lang="ru-RU" sz="13000" b="1" dirty="0" smtClean="0">
                <a:solidFill>
                  <a:schemeClr val="accent4">
                    <a:lumMod val="50000"/>
                  </a:schemeClr>
                </a:solidFill>
              </a:rPr>
              <a:t>Древняя </a:t>
            </a:r>
            <a:br>
              <a:rPr lang="ru-RU" sz="13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13000" b="1" dirty="0" smtClean="0">
                <a:solidFill>
                  <a:schemeClr val="accent4">
                    <a:lumMod val="50000"/>
                  </a:schemeClr>
                </a:solidFill>
              </a:rPr>
              <a:t>Москва.</a:t>
            </a:r>
            <a:endParaRPr lang="ru-RU" sz="13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 flipV="1">
            <a:off x="2692398" y="6857999"/>
            <a:ext cx="681566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402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774" y="79131"/>
            <a:ext cx="8959908" cy="6717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094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87162" y="6286500"/>
            <a:ext cx="6963507" cy="46599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cs typeface="Times New Roman" panose="02020603050405020304" pitchFamily="18" charset="0"/>
              </a:rPr>
              <a:t>Дом князя Голицына в Охотном ряду.</a:t>
            </a:r>
            <a:endParaRPr lang="ru-RU" sz="3200" dirty="0">
              <a:solidFill>
                <a:schemeClr val="accent4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4322" y="0"/>
            <a:ext cx="9460573" cy="638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1609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692398" y="6268915"/>
            <a:ext cx="6815669" cy="589084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Times New Roman" panose="02020603050405020304" pitchFamily="18" charset="0"/>
              </a:rPr>
              <a:t>Дом князя Голицына в Охотном ряду.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3355" y="0"/>
            <a:ext cx="8011760" cy="6381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6312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692398" y="6277708"/>
            <a:ext cx="6815669" cy="580291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</a:rPr>
              <a:t>Храм Покрова Богоматери в Филях.</a:t>
            </a:r>
            <a:endParaRPr lang="ru-RU" sz="3200" dirty="0">
              <a:solidFill>
                <a:schemeClr val="accent4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1712" y="-111312"/>
            <a:ext cx="7957039" cy="6520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0027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692398" y="6198577"/>
            <a:ext cx="6815669" cy="65942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Храм Покрова Богоматери в Филях.</a:t>
            </a:r>
          </a:p>
          <a:p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278" y="0"/>
            <a:ext cx="9292456" cy="6198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5745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750" y="0"/>
            <a:ext cx="8241457" cy="6895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577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69115" y="242521"/>
            <a:ext cx="4106008" cy="135548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Times New Roman" panose="02020603050405020304" pitchFamily="18" charset="0"/>
              </a:rPr>
              <a:t>Лондон.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115300" y="6418385"/>
            <a:ext cx="3701561" cy="43961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cs typeface="Times New Roman" panose="02020603050405020304" pitchFamily="18" charset="0"/>
              </a:rPr>
              <a:t>Флоренция.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30" y="1"/>
            <a:ext cx="7598716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619" y="242521"/>
            <a:ext cx="4762500" cy="3448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91627" y="3555023"/>
            <a:ext cx="3486592" cy="2945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590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512" y="1"/>
            <a:ext cx="914755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931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17685" y="6022731"/>
            <a:ext cx="4255476" cy="896815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  <a:cs typeface="Times New Roman" panose="02020603050405020304" pitchFamily="18" charset="0"/>
              </a:rPr>
              <a:t>Царь -</a:t>
            </a:r>
            <a:b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  <a:cs typeface="Times New Roman" panose="02020603050405020304" pitchFamily="18" charset="0"/>
              </a:rPr>
              <a:t> Алексей Михайлович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accent4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9447" y="5767754"/>
            <a:ext cx="4387361" cy="101990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Times New Roman" panose="02020603050405020304" pitchFamily="18" charset="0"/>
              </a:rPr>
              <a:t>Императрица – Елизавета Петровна.</a:t>
            </a:r>
            <a:endParaRPr lang="ru-RU" sz="3200" dirty="0">
              <a:solidFill>
                <a:schemeClr val="accent4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776" y="116056"/>
            <a:ext cx="4132385" cy="5743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539"/>
          <a:stretch/>
        </p:blipFill>
        <p:spPr>
          <a:xfrm>
            <a:off x="4923692" y="116056"/>
            <a:ext cx="6435970" cy="5762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3081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12956" y="2"/>
            <a:ext cx="11340790" cy="1777994"/>
          </a:xfrm>
        </p:spPr>
        <p:txBody>
          <a:bodyPr/>
          <a:lstStyle/>
          <a:p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17 – 19 </a:t>
            </a:r>
            <a:r>
              <a:rPr lang="ru-RU" sz="3600" b="1" dirty="0" err="1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в.в</a:t>
            </a: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 в Москве впервые появился стиль барокко.</a:t>
            </a:r>
            <a:b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</a:br>
            <a:endParaRPr lang="ru-RU" sz="3600" b="1" dirty="0">
              <a:solidFill>
                <a:schemeClr val="accent4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9841" y="1049314"/>
            <a:ext cx="8000782" cy="5998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678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801" y="275474"/>
            <a:ext cx="9328139" cy="6222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466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869473" y="1871131"/>
            <a:ext cx="4460488" cy="15155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869473" y="3657597"/>
            <a:ext cx="4839629" cy="13208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4668" y="0"/>
            <a:ext cx="7750098" cy="6811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171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flipV="1">
            <a:off x="6891454" y="6858000"/>
            <a:ext cx="2616613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136780" y="1773044"/>
            <a:ext cx="2371287" cy="32053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1656" y="328681"/>
            <a:ext cx="6254575" cy="6262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9522" y="576521"/>
            <a:ext cx="5860932" cy="5766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430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191</TotalTime>
  <Words>51</Words>
  <Application>Microsoft Office PowerPoint</Application>
  <PresentationFormat>Произвольный</PresentationFormat>
  <Paragraphs>10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Натуральные материалы</vt:lpstr>
      <vt:lpstr>Древняя  Москва.</vt:lpstr>
      <vt:lpstr>Презентация PowerPoint</vt:lpstr>
      <vt:lpstr>Лондон.</vt:lpstr>
      <vt:lpstr>Презентация PowerPoint</vt:lpstr>
      <vt:lpstr>Царь -  Алексей Михайлович.</vt:lpstr>
      <vt:lpstr>В 17 – 19 в.в. в Москве впервые появился стиль барокко.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Древняя  Москва.</dc:title>
  <dc:creator>Юля</dc:creator>
  <cp:lastModifiedBy>Надежда</cp:lastModifiedBy>
  <cp:revision>11</cp:revision>
  <dcterms:created xsi:type="dcterms:W3CDTF">2021-05-24T14:27:24Z</dcterms:created>
  <dcterms:modified xsi:type="dcterms:W3CDTF">2021-06-18T12:12:15Z</dcterms:modified>
</cp:coreProperties>
</file>